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lacial Indifference" charset="1" panose="00000000000000000000"/>
      <p:regular r:id="rId7"/>
    </p:embeddedFont>
    <p:embeddedFont>
      <p:font typeface="Benedic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3612" y="2269095"/>
            <a:ext cx="27153577" cy="39353010"/>
          </a:xfrm>
          <a:custGeom>
            <a:avLst/>
            <a:gdLst/>
            <a:ahLst/>
            <a:cxnLst/>
            <a:rect r="r" b="b" t="t" l="l"/>
            <a:pathLst>
              <a:path h="39353010" w="27153577">
                <a:moveTo>
                  <a:pt x="0" y="0"/>
                </a:moveTo>
                <a:lnTo>
                  <a:pt x="27153576" y="0"/>
                </a:lnTo>
                <a:lnTo>
                  <a:pt x="27153576" y="39353010"/>
                </a:lnTo>
                <a:lnTo>
                  <a:pt x="0" y="393530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39909">
            <a:off x="10257034" y="5435523"/>
            <a:ext cx="8746731" cy="8982523"/>
          </a:xfrm>
          <a:custGeom>
            <a:avLst/>
            <a:gdLst/>
            <a:ahLst/>
            <a:cxnLst/>
            <a:rect r="r" b="b" t="t" l="l"/>
            <a:pathLst>
              <a:path h="8982523" w="8746731">
                <a:moveTo>
                  <a:pt x="0" y="0"/>
                </a:moveTo>
                <a:lnTo>
                  <a:pt x="8746732" y="0"/>
                </a:lnTo>
                <a:lnTo>
                  <a:pt x="8746732" y="8982523"/>
                </a:lnTo>
                <a:lnTo>
                  <a:pt x="0" y="8982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5467741" y="15946176"/>
            <a:ext cx="18325319" cy="2361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592"/>
              </a:lnSpc>
              <a:spcBef>
                <a:spcPct val="0"/>
              </a:spcBef>
            </a:pPr>
            <a:r>
              <a:rPr lang="en-US" sz="13994" spc="4198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OLIVIA</a:t>
            </a:r>
            <a:r>
              <a:rPr lang="en-US" sz="13994" spc="4198" strike="noStrike" u="none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’S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73281" y="20805002"/>
            <a:ext cx="17980369" cy="1202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67"/>
              </a:lnSpc>
            </a:pPr>
            <a:r>
              <a:rPr lang="en-US" sz="45654">
                <a:solidFill>
                  <a:srgbClr val="F286A6"/>
                </a:solidFill>
                <a:latin typeface="Benedict"/>
                <a:ea typeface="Benedict"/>
                <a:cs typeface="Benedict"/>
                <a:sym typeface="Benedict"/>
              </a:rPr>
              <a:t>Bridal</a:t>
            </a:r>
          </a:p>
          <a:p>
            <a:pPr algn="ctr">
              <a:lnSpc>
                <a:spcPts val="46567"/>
              </a:lnSpc>
            </a:pPr>
            <a:r>
              <a:rPr lang="en-US" sz="45654">
                <a:solidFill>
                  <a:srgbClr val="F286A6"/>
                </a:solidFill>
                <a:latin typeface="Benedict"/>
                <a:ea typeface="Benedict"/>
                <a:cs typeface="Benedict"/>
                <a:sym typeface="Benedict"/>
              </a:rPr>
              <a:t>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12321" y="34084514"/>
            <a:ext cx="17446501" cy="220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97"/>
              </a:lnSpc>
            </a:pPr>
            <a:r>
              <a:rPr lang="en-US" sz="6569" spc="1701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10TH SEPTEMBER</a:t>
            </a:r>
          </a:p>
          <a:p>
            <a:pPr algn="ctr">
              <a:lnSpc>
                <a:spcPts val="9197"/>
              </a:lnSpc>
            </a:pPr>
            <a:r>
              <a:rPr lang="en-US" sz="6569" spc="1701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4:00 PM IN THE AFTERNOON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968047" y="38053468"/>
            <a:ext cx="11439883" cy="1455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2"/>
              </a:lnSpc>
            </a:pPr>
            <a:r>
              <a:rPr lang="en-US" sz="12895" spc="-12">
                <a:solidFill>
                  <a:srgbClr val="F286A6"/>
                </a:solidFill>
                <a:latin typeface="Benedict"/>
                <a:ea typeface="Benedict"/>
                <a:cs typeface="Benedict"/>
                <a:sym typeface="Benedict"/>
              </a:rPr>
              <a:t>anywhere, any city.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DAGyvr-xHSs</dc:identifier>
  <dcterms:modified xsi:type="dcterms:W3CDTF">2011-08-01T06:04:30Z</dcterms:modified>
  <cp:revision>1</cp:revision>
  <dc:title>Pink and Beige Floral Bridal Shower Invitation (32 x 48 in)</dc:title>
</cp:coreProperties>
</file>